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адик\Desktop\Новая папка (4)\IMG_78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0"/>
            <a:ext cx="102903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01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Радик\Desktop\Новая папка (4)\IMG_79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101153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43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дик\Desktop\Новая папка (4)\IMG_78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10212388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14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Радик</dc:creator>
  <cp:lastModifiedBy>Радик</cp:lastModifiedBy>
  <cp:revision>1</cp:revision>
  <dcterms:created xsi:type="dcterms:W3CDTF">2014-06-20T06:01:38Z</dcterms:created>
  <dcterms:modified xsi:type="dcterms:W3CDTF">2014-06-20T06:05:00Z</dcterms:modified>
</cp:coreProperties>
</file>